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Mastering Your Finances with Zero-Based Budgeting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Taking control of your money, one dollar at a time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Q&amp;A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Open floor for questions and practical examples.</a:t>
            </a:r>
          </a:p>
          <a:p>
            <a:r>
              <a:t>• Provide advice based on audience needs.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Zero-based budgeting ensures your money works for you.</a:t>
            </a:r>
          </a:p>
          <a:p>
            <a:r>
              <a:t>• Start today and gain control over your finances.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Zero-Based Budgeting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Zero-based budgeting ensures every dollar has a purpose.</a:t>
            </a:r>
          </a:p>
          <a:p>
            <a:r>
              <a:t>• It involves allocating income to expenses, savings, or debt repayment until income - expenses = $0.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 of Zero-Based Budgeting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Control over your finances by deciding where every dollar goes.</a:t>
            </a:r>
          </a:p>
          <a:p>
            <a:r>
              <a:t>• Improved awareness of spending habits.</a:t>
            </a:r>
          </a:p>
          <a:p>
            <a:r>
              <a:t>• Helps prioritize savings and debt repayment.</a:t>
            </a:r>
          </a:p>
          <a:p>
            <a:r>
              <a:t>• Adjusts monthly to fit changing circumstances.</a:t>
            </a:r>
          </a:p>
          <a:p>
            <a:r>
              <a:t>• Builds long-term savings and emergency funds.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to Create a Zero-Based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List all sources of monthly income (net).</a:t>
            </a:r>
          </a:p>
          <a:p>
            <a:r>
              <a:t>2. Categorize expenses: fixed, variable, debt repayment, savings.</a:t>
            </a:r>
          </a:p>
          <a:p>
            <a:r>
              <a:t>3. Allocate every dollar until income - expenses = $0.</a:t>
            </a:r>
          </a:p>
          <a:p>
            <a:r>
              <a:t>4. Review and adjust each month.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 of a Zero-Based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Income: $4,000</a:t>
            </a:r>
          </a:p>
          <a:p>
            <a:r>
              <a:t>Rent: $1,200 | Utilities: $200 | Groceries: $400</a:t>
            </a:r>
          </a:p>
          <a:p>
            <a:r>
              <a:t>Transportation: $150 | Entertainment: $100</a:t>
            </a:r>
          </a:p>
          <a:p>
            <a:r>
              <a:t>Debt Repayment: $500 | Savings: $1,000 | Miscellaneous: $100</a:t>
            </a:r>
          </a:p>
          <a:p>
            <a:r>
              <a:t>Total Expenses = Total Income = $4,000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Best Practices for Zero-Based Budgeting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Start small and focus on key expenses.</a:t>
            </a:r>
          </a:p>
          <a:p>
            <a:r>
              <a:t>• Track expenses with apps, spreadsheets, or manually.</a:t>
            </a:r>
          </a:p>
          <a:p>
            <a:r>
              <a:t>• Be realistic with your spending categories.</a:t>
            </a:r>
          </a:p>
          <a:p>
            <a:r>
              <a:t>• Adjust the budget regularly to reflect changes.</a:t>
            </a:r>
          </a:p>
          <a:p>
            <a:r>
              <a:t>• Always set aside money for emergencies.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and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Fluctuating income? Use an average monthly estimate.</a:t>
            </a:r>
          </a:p>
          <a:p>
            <a:r>
              <a:t>• Irregular expenses? Set aside an 'irregular expenses' fund.</a:t>
            </a:r>
          </a:p>
          <a:p>
            <a:r>
              <a:t>• Overestimated budgets? Monitor spending and adjust accordingly.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Tools to Help with Budgeting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Apps: YNAB, EveryDollar, Mint.</a:t>
            </a:r>
          </a:p>
          <a:p>
            <a:r>
              <a:t>• Spreadsheets: Excel, Google Sheets templates.</a:t>
            </a:r>
          </a:p>
          <a:p>
            <a:r>
              <a:t>• Pen &amp; Paper: Track expenses manually if preferred.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Interactive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Write down your income and key expenses.</a:t>
            </a:r>
          </a:p>
          <a:p>
            <a:r>
              <a:t>• Allocate every dollar until income - expenses = $0.</a:t>
            </a:r>
          </a:p>
          <a:p>
            <a:r>
              <a:t>• Discuss: How does it feel? What adjustments would you make?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